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10"/>
  </p:notesMasterIdLst>
  <p:sldIdLst>
    <p:sldId id="375" r:id="rId2"/>
    <p:sldId id="433" r:id="rId3"/>
    <p:sldId id="443" r:id="rId4"/>
    <p:sldId id="444" r:id="rId5"/>
    <p:sldId id="445" r:id="rId6"/>
    <p:sldId id="439" r:id="rId7"/>
    <p:sldId id="441" r:id="rId8"/>
    <p:sldId id="442" r:id="rId9"/>
  </p:sldIdLst>
  <p:sldSz cx="9144000" cy="5143500" type="screen16x9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1">
          <p15:clr>
            <a:srgbClr val="A4A3A4"/>
          </p15:clr>
        </p15:guide>
        <p15:guide id="2" pos="2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057"/>
    <a:srgbClr val="00B050"/>
    <a:srgbClr val="000000"/>
    <a:srgbClr val="00EA6A"/>
    <a:srgbClr val="002E50"/>
    <a:srgbClr val="002846"/>
    <a:srgbClr val="005696"/>
    <a:srgbClr val="92D050"/>
    <a:srgbClr val="0070C0"/>
    <a:srgbClr val="006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4" autoAdjust="0"/>
    <p:restoredTop sz="94660"/>
  </p:normalViewPr>
  <p:slideViewPr>
    <p:cSldViewPr>
      <p:cViewPr varScale="1">
        <p:scale>
          <a:sx n="213" d="100"/>
          <a:sy n="213" d="100"/>
        </p:scale>
        <p:origin x="168" y="408"/>
      </p:cViewPr>
      <p:guideLst>
        <p:guide orient="horz" pos="1801"/>
        <p:guide pos="29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9060" tIns="49530" rIns="99060" bIns="49530" rtlCol="0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60" tIns="49530" rIns="99060" bIns="49530" rtlCol="0"/>
          <a:lstStyle>
            <a:lvl1pPr algn="r">
              <a:defRPr sz="1300"/>
            </a:lvl1pPr>
          </a:lstStyle>
          <a:p>
            <a:fld id="{E9E781C6-803F-4FAC-A214-D398B78875D0}" type="datetimeFigureOut">
              <a:rPr lang="fi-FI" smtClean="0"/>
              <a:t>18.10.2022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0" tIns="49530" rIns="99060" bIns="4953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60" tIns="49530" rIns="99060" bIns="4953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9060" tIns="49530" rIns="99060" bIns="49530" rtlCol="0" anchor="b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60" tIns="49530" rIns="99060" bIns="49530" rtlCol="0" anchor="b"/>
          <a:lstStyle>
            <a:lvl1pPr algn="r">
              <a:defRPr sz="1300"/>
            </a:lvl1pPr>
          </a:lstStyle>
          <a:p>
            <a:fld id="{DFA165DD-4D82-46D9-BDF9-17EB4A2816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8343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3200" y="841772"/>
            <a:ext cx="7610400" cy="1790700"/>
          </a:xfrm>
        </p:spPr>
        <p:txBody>
          <a:bodyPr anchor="b"/>
          <a:lstStyle>
            <a:lvl1pPr algn="ctr">
              <a:defRPr sz="26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3200" y="2701528"/>
            <a:ext cx="76104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50505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2" name="Suora yhdysviiva 11"/>
          <p:cNvCxnSpPr/>
          <p:nvPr/>
        </p:nvCxnSpPr>
        <p:spPr bwMode="auto">
          <a:xfrm>
            <a:off x="0" y="4692254"/>
            <a:ext cx="9144000" cy="0"/>
          </a:xfrm>
          <a:prstGeom prst="line">
            <a:avLst/>
          </a:prstGeom>
          <a:solidFill>
            <a:schemeClr val="bg2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Kuva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06" b="27529"/>
          <a:stretch/>
        </p:blipFill>
        <p:spPr>
          <a:xfrm>
            <a:off x="471489" y="195420"/>
            <a:ext cx="1025470" cy="443518"/>
          </a:xfrm>
          <a:prstGeom prst="rect">
            <a:avLst/>
          </a:prstGeom>
        </p:spPr>
      </p:pic>
      <p:sp>
        <p:nvSpPr>
          <p:cNvPr id="19" name="Ellipsi 6"/>
          <p:cNvSpPr/>
          <p:nvPr/>
        </p:nvSpPr>
        <p:spPr bwMode="auto">
          <a:xfrm>
            <a:off x="1584035" y="413558"/>
            <a:ext cx="170058" cy="170058"/>
          </a:xfrm>
          <a:prstGeom prst="ellipse">
            <a:avLst/>
          </a:prstGeom>
          <a:solidFill>
            <a:srgbClr val="E95D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Ellipsi 9"/>
          <p:cNvSpPr/>
          <p:nvPr userDrawn="1"/>
        </p:nvSpPr>
        <p:spPr bwMode="black">
          <a:xfrm>
            <a:off x="8263217" y="4585068"/>
            <a:ext cx="216000" cy="214372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4205076" y="110700"/>
            <a:ext cx="4166142" cy="18633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 via &gt; Home &gt; FCG &gt; Header/Footer &gt; Footer</a:t>
            </a:r>
            <a:endParaRPr lang="fi-FI" dirty="0"/>
          </a:p>
        </p:txBody>
      </p:sp>
      <p:sp>
        <p:nvSpPr>
          <p:cNvPr id="15" name="Rectangle 14"/>
          <p:cNvSpPr txBox="1">
            <a:spLocks noChangeArrowheads="1"/>
          </p:cNvSpPr>
          <p:nvPr userDrawn="1"/>
        </p:nvSpPr>
        <p:spPr bwMode="auto">
          <a:xfrm>
            <a:off x="5751513" y="4877991"/>
            <a:ext cx="3179762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ADAEA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 </a:t>
            </a:r>
            <a:fld id="{BCC369D7-AD67-4007-8CD9-AD74EEED516B}" type="datetime1">
              <a:rPr lang="fi-FI" sz="800" smtClean="0"/>
              <a:pPr/>
              <a:t>18.10.2022</a:t>
            </a:fld>
            <a:r>
              <a:rPr lang="fi-FI" sz="800" dirty="0"/>
              <a:t>  Page </a:t>
            </a:r>
            <a:fld id="{EB7EC751-C128-4BC6-B06C-92EC109D3C79}" type="slidenum">
              <a:rPr lang="fi-FI" sz="800" smtClean="0"/>
              <a:pPr/>
              <a:t>‹#›</a:t>
            </a:fld>
            <a:endParaRPr lang="fi-FI" sz="8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0" y="4834800"/>
            <a:ext cx="2860249" cy="19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79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910" y="260604"/>
            <a:ext cx="7610400" cy="616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910" y="969300"/>
            <a:ext cx="7610400" cy="35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buClr>
                <a:srgbClr val="005192"/>
              </a:buClr>
              <a:defRPr sz="2000">
                <a:solidFill>
                  <a:srgbClr val="505050"/>
                </a:solidFill>
              </a:defRPr>
            </a:lvl1pPr>
            <a:lvl2pPr>
              <a:buClr>
                <a:srgbClr val="005192"/>
              </a:buClr>
              <a:defRPr sz="1800">
                <a:solidFill>
                  <a:srgbClr val="505050"/>
                </a:solidFill>
              </a:defRPr>
            </a:lvl2pPr>
            <a:lvl3pPr>
              <a:buClr>
                <a:srgbClr val="005192"/>
              </a:buClr>
              <a:defRPr sz="1600">
                <a:solidFill>
                  <a:srgbClr val="505050"/>
                </a:solidFill>
              </a:defRPr>
            </a:lvl3pPr>
            <a:lvl4pPr>
              <a:buClr>
                <a:srgbClr val="005192"/>
              </a:buClr>
              <a:defRPr sz="1400">
                <a:solidFill>
                  <a:srgbClr val="505050"/>
                </a:solidFill>
              </a:defRPr>
            </a:lvl4pPr>
            <a:lvl5pPr>
              <a:buClr>
                <a:srgbClr val="005192"/>
              </a:buClr>
              <a:defRPr sz="1400">
                <a:solidFill>
                  <a:srgbClr val="505050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0"/>
          </p:nvPr>
        </p:nvSpPr>
        <p:spPr>
          <a:xfrm>
            <a:off x="4207168" y="110700"/>
            <a:ext cx="4166142" cy="186334"/>
          </a:xfrm>
        </p:spPr>
        <p:txBody>
          <a:bodyPr/>
          <a:lstStyle/>
          <a:p>
            <a:r>
              <a:rPr lang="en-US"/>
              <a:t>Insert Firstname Lastname via &gt; Home &gt; FCG &gt; Header/Footer &gt; Footer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6001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806" y="260604"/>
            <a:ext cx="7610400" cy="616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0"/>
          </p:nvPr>
        </p:nvSpPr>
        <p:spPr>
          <a:xfrm>
            <a:off x="4209064" y="110700"/>
            <a:ext cx="4166142" cy="186334"/>
          </a:xfrm>
        </p:spPr>
        <p:txBody>
          <a:bodyPr/>
          <a:lstStyle/>
          <a:p>
            <a:r>
              <a:rPr lang="en-US"/>
              <a:t>Insert Firstname Lastname via &gt; Home &gt; FCG &gt; Header/Footer &gt; Footer</a:t>
            </a:r>
            <a:endParaRPr lang="fi-FI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768794" y="969300"/>
            <a:ext cx="3727605" cy="3564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635952" y="969300"/>
            <a:ext cx="3739254" cy="3564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076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910" y="260604"/>
            <a:ext cx="7610400" cy="616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0"/>
          </p:nvPr>
        </p:nvSpPr>
        <p:spPr>
          <a:xfrm>
            <a:off x="4207168" y="110700"/>
            <a:ext cx="4166142" cy="186334"/>
          </a:xfrm>
        </p:spPr>
        <p:txBody>
          <a:bodyPr/>
          <a:lstStyle/>
          <a:p>
            <a:r>
              <a:rPr lang="en-US"/>
              <a:t>Insert Firstname Lastname via &gt; Home &gt; FCG &gt; Header/Footer &gt; Footer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6716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Mukautettu asettelu">
    <p:bg>
      <p:bgPr>
        <a:solidFill>
          <a:srgbClr val="E95D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3200" y="2127600"/>
            <a:ext cx="7610400" cy="61689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cxnSp>
        <p:nvCxnSpPr>
          <p:cNvPr id="4" name="Suora yhdysviiva 3"/>
          <p:cNvCxnSpPr/>
          <p:nvPr/>
        </p:nvCxnSpPr>
        <p:spPr bwMode="auto">
          <a:xfrm>
            <a:off x="0" y="4692254"/>
            <a:ext cx="9144000" cy="0"/>
          </a:xfrm>
          <a:prstGeom prst="line">
            <a:avLst/>
          </a:prstGeom>
          <a:solidFill>
            <a:schemeClr val="bg2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14"/>
          <p:cNvSpPr txBox="1">
            <a:spLocks noChangeArrowheads="1"/>
          </p:cNvSpPr>
          <p:nvPr/>
        </p:nvSpPr>
        <p:spPr bwMode="auto">
          <a:xfrm>
            <a:off x="5751513" y="4877991"/>
            <a:ext cx="3179762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ADAEA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chemeClr val="bg1"/>
                </a:solidFill>
              </a:rPr>
              <a:t> </a:t>
            </a:r>
            <a:fld id="{BCC369D7-AD67-4007-8CD9-AD74EEED516B}" type="datetime1">
              <a:rPr lang="fi-FI" sz="800" smtClean="0">
                <a:solidFill>
                  <a:schemeClr val="bg1"/>
                </a:solidFill>
              </a:rPr>
              <a:pPr/>
              <a:t>18.10.2022</a:t>
            </a:fld>
            <a:r>
              <a:rPr lang="fi-FI" sz="800" dirty="0">
                <a:solidFill>
                  <a:schemeClr val="bg1"/>
                </a:solidFill>
              </a:rPr>
              <a:t>  Page </a:t>
            </a:r>
            <a:fld id="{EB7EC751-C128-4BC6-B06C-92EC109D3C79}" type="slidenum">
              <a:rPr lang="fi-FI" sz="800" smtClean="0">
                <a:solidFill>
                  <a:schemeClr val="bg1"/>
                </a:solidFill>
              </a:rPr>
              <a:pPr/>
              <a:t>‹#›</a:t>
            </a:fld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9" name="Alatunnisteen paikkamerkki 6"/>
          <p:cNvSpPr>
            <a:spLocks noGrp="1"/>
          </p:cNvSpPr>
          <p:nvPr>
            <p:ph type="ftr" sz="quarter" idx="10"/>
          </p:nvPr>
        </p:nvSpPr>
        <p:spPr>
          <a:xfrm>
            <a:off x="4766400" y="110700"/>
            <a:ext cx="4166142" cy="18633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 via &gt; Home &gt; FCG &gt; Header/Footer &gt; Footer</a:t>
            </a:r>
            <a:endParaRPr lang="fi-FI" dirty="0"/>
          </a:p>
        </p:txBody>
      </p:sp>
      <p:pic>
        <p:nvPicPr>
          <p:cNvPr id="10" name="Kuva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39"/>
          <a:stretch/>
        </p:blipFill>
        <p:spPr>
          <a:xfrm>
            <a:off x="771526" y="4783322"/>
            <a:ext cx="801140" cy="273263"/>
          </a:xfrm>
          <a:prstGeom prst="rect">
            <a:avLst/>
          </a:prstGeom>
        </p:spPr>
      </p:pic>
      <p:sp>
        <p:nvSpPr>
          <p:cNvPr id="14" name="Ellipsi 9"/>
          <p:cNvSpPr/>
          <p:nvPr userDrawn="1"/>
        </p:nvSpPr>
        <p:spPr bwMode="black">
          <a:xfrm>
            <a:off x="8263217" y="4585068"/>
            <a:ext cx="216000" cy="21437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862396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Mukautettu asettelu">
    <p:bg>
      <p:bgPr>
        <a:solidFill>
          <a:srgbClr val="E95D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3" y="0"/>
            <a:ext cx="9134607" cy="4692254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0800" y="2127600"/>
            <a:ext cx="7610400" cy="61689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cxnSp>
        <p:nvCxnSpPr>
          <p:cNvPr id="4" name="Suora yhdysviiva 3"/>
          <p:cNvCxnSpPr/>
          <p:nvPr/>
        </p:nvCxnSpPr>
        <p:spPr bwMode="auto">
          <a:xfrm>
            <a:off x="0" y="4692254"/>
            <a:ext cx="9144000" cy="0"/>
          </a:xfrm>
          <a:prstGeom prst="line">
            <a:avLst/>
          </a:prstGeom>
          <a:solidFill>
            <a:schemeClr val="bg2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14"/>
          <p:cNvSpPr txBox="1">
            <a:spLocks noChangeArrowheads="1"/>
          </p:cNvSpPr>
          <p:nvPr/>
        </p:nvSpPr>
        <p:spPr bwMode="auto">
          <a:xfrm>
            <a:off x="5751513" y="4877991"/>
            <a:ext cx="3179762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ADAEA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chemeClr val="bg1"/>
                </a:solidFill>
              </a:rPr>
              <a:t> </a:t>
            </a:r>
            <a:fld id="{BCC369D7-AD67-4007-8CD9-AD74EEED516B}" type="datetime1">
              <a:rPr lang="fi-FI" sz="800" smtClean="0">
                <a:solidFill>
                  <a:schemeClr val="bg1"/>
                </a:solidFill>
              </a:rPr>
              <a:pPr/>
              <a:t>18.10.2022</a:t>
            </a:fld>
            <a:r>
              <a:rPr lang="fi-FI" sz="800" dirty="0">
                <a:solidFill>
                  <a:schemeClr val="bg1"/>
                </a:solidFill>
              </a:rPr>
              <a:t>  Page </a:t>
            </a:r>
            <a:fld id="{EB7EC751-C128-4BC6-B06C-92EC109D3C79}" type="slidenum">
              <a:rPr lang="fi-FI" sz="800" smtClean="0">
                <a:solidFill>
                  <a:schemeClr val="bg1"/>
                </a:solidFill>
              </a:rPr>
              <a:pPr/>
              <a:t>‹#›</a:t>
            </a:fld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9" name="Alatunnisteen paikkamerkki 6"/>
          <p:cNvSpPr>
            <a:spLocks noGrp="1"/>
          </p:cNvSpPr>
          <p:nvPr>
            <p:ph type="ftr" sz="quarter" idx="10"/>
          </p:nvPr>
        </p:nvSpPr>
        <p:spPr>
          <a:xfrm>
            <a:off x="4766400" y="110700"/>
            <a:ext cx="4166142" cy="18633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 via &gt; Home &gt; FCG &gt; Header/Footer &gt; Footer</a:t>
            </a:r>
            <a:endParaRPr lang="fi-FI" dirty="0"/>
          </a:p>
        </p:txBody>
      </p:sp>
      <p:pic>
        <p:nvPicPr>
          <p:cNvPr id="10" name="Kuva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39"/>
          <a:stretch/>
        </p:blipFill>
        <p:spPr>
          <a:xfrm>
            <a:off x="771526" y="4783322"/>
            <a:ext cx="801140" cy="273263"/>
          </a:xfrm>
          <a:prstGeom prst="rect">
            <a:avLst/>
          </a:prstGeom>
        </p:spPr>
      </p:pic>
      <p:sp>
        <p:nvSpPr>
          <p:cNvPr id="14" name="Ellipsi 9"/>
          <p:cNvSpPr/>
          <p:nvPr userDrawn="1"/>
        </p:nvSpPr>
        <p:spPr bwMode="black">
          <a:xfrm>
            <a:off x="8263217" y="4585068"/>
            <a:ext cx="216000" cy="21437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084951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909" y="260604"/>
            <a:ext cx="7610400" cy="61689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05076" y="110700"/>
            <a:ext cx="4166142" cy="18633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 via &gt; Home &gt; FCG &gt; Header/Footer &gt; Footer</a:t>
            </a:r>
            <a:endParaRPr lang="fi-FI" dirty="0"/>
          </a:p>
        </p:txBody>
      </p:sp>
      <p:cxnSp>
        <p:nvCxnSpPr>
          <p:cNvPr id="7" name="Suora yhdysviiva 6"/>
          <p:cNvCxnSpPr/>
          <p:nvPr/>
        </p:nvCxnSpPr>
        <p:spPr bwMode="black">
          <a:xfrm>
            <a:off x="0" y="4692254"/>
            <a:ext cx="9144000" cy="0"/>
          </a:xfrm>
          <a:prstGeom prst="line">
            <a:avLst/>
          </a:prstGeom>
          <a:solidFill>
            <a:schemeClr val="bg2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14"/>
          <p:cNvSpPr txBox="1">
            <a:spLocks noChangeArrowheads="1"/>
          </p:cNvSpPr>
          <p:nvPr/>
        </p:nvSpPr>
        <p:spPr bwMode="auto">
          <a:xfrm>
            <a:off x="5751513" y="4877991"/>
            <a:ext cx="3179762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ADAEA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 </a:t>
            </a:r>
            <a:fld id="{BCC369D7-AD67-4007-8CD9-AD74EEED516B}" type="datetime1">
              <a:rPr lang="fi-FI" sz="800" smtClean="0"/>
              <a:pPr/>
              <a:t>18.10.2022</a:t>
            </a:fld>
            <a:r>
              <a:rPr lang="fi-FI" sz="800" dirty="0"/>
              <a:t>  Page </a:t>
            </a:r>
            <a:fld id="{EB7EC751-C128-4BC6-B06C-92EC109D3C79}" type="slidenum">
              <a:rPr lang="fi-FI" sz="800" smtClean="0"/>
              <a:pPr/>
              <a:t>‹#›</a:t>
            </a:fld>
            <a:endParaRPr lang="fi-FI" sz="800" dirty="0"/>
          </a:p>
        </p:txBody>
      </p:sp>
      <p:sp>
        <p:nvSpPr>
          <p:cNvPr id="10" name="Ellipsi 9"/>
          <p:cNvSpPr/>
          <p:nvPr/>
        </p:nvSpPr>
        <p:spPr bwMode="black">
          <a:xfrm>
            <a:off x="8263217" y="4585068"/>
            <a:ext cx="216000" cy="214372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kstin paikkamerkki 11"/>
          <p:cNvSpPr>
            <a:spLocks noGrp="1"/>
          </p:cNvSpPr>
          <p:nvPr>
            <p:ph type="body" idx="1"/>
          </p:nvPr>
        </p:nvSpPr>
        <p:spPr>
          <a:xfrm>
            <a:off x="762910" y="969300"/>
            <a:ext cx="7610400" cy="35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15" name="Kuva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87"/>
          <a:stretch/>
        </p:blipFill>
        <p:spPr>
          <a:xfrm>
            <a:off x="770400" y="4784399"/>
            <a:ext cx="650363" cy="273600"/>
          </a:xfrm>
          <a:prstGeom prst="rect">
            <a:avLst/>
          </a:prstGeom>
        </p:spPr>
      </p:pic>
      <p:sp>
        <p:nvSpPr>
          <p:cNvPr id="16" name="Ellipsi 10"/>
          <p:cNvSpPr/>
          <p:nvPr/>
        </p:nvSpPr>
        <p:spPr bwMode="auto">
          <a:xfrm>
            <a:off x="1449352" y="4918174"/>
            <a:ext cx="106351" cy="104783"/>
          </a:xfrm>
          <a:prstGeom prst="ellipse">
            <a:avLst/>
          </a:prstGeom>
          <a:solidFill>
            <a:srgbClr val="E95D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44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61" r:id="rId2"/>
    <p:sldLayoutId id="2147483760" r:id="rId3"/>
    <p:sldLayoutId id="2147483733" r:id="rId4"/>
    <p:sldLayoutId id="2147483767" r:id="rId5"/>
    <p:sldLayoutId id="2147483784" r:id="rId6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37600" indent="-237600" algn="l" defTabSz="914400" rtl="0" eaLnBrk="1" latinLnBrk="0" hangingPunct="1">
        <a:lnSpc>
          <a:spcPct val="100000"/>
        </a:lnSpc>
        <a:spcBef>
          <a:spcPts val="480"/>
        </a:spcBef>
        <a:buClr>
          <a:schemeClr val="accent6"/>
        </a:buClr>
        <a:buFont typeface="Arial" panose="020B0604020202020204" pitchFamily="34" charset="0"/>
        <a:buChar char="•"/>
        <a:defRPr lang="fi-FI" sz="2000" kern="1200" smtClean="0">
          <a:solidFill>
            <a:srgbClr val="505050"/>
          </a:solidFill>
          <a:latin typeface="+mn-lt"/>
          <a:ea typeface="+mn-ea"/>
          <a:cs typeface="+mn-cs"/>
        </a:defRPr>
      </a:lvl1pPr>
      <a:lvl2pPr marL="496800" indent="-255600" algn="l" defTabSz="914400" rtl="0" eaLnBrk="1" latinLnBrk="0" hangingPunct="1">
        <a:lnSpc>
          <a:spcPct val="100000"/>
        </a:lnSpc>
        <a:spcBef>
          <a:spcPts val="432"/>
        </a:spcBef>
        <a:buClr>
          <a:schemeClr val="accent6"/>
        </a:buClr>
        <a:buFont typeface="Arial" panose="020B0604020202020204" pitchFamily="34" charset="0"/>
        <a:buChar char="•"/>
        <a:defRPr lang="fi-FI" sz="1800" kern="1200" smtClean="0">
          <a:solidFill>
            <a:srgbClr val="505050"/>
          </a:solidFill>
          <a:latin typeface="+mn-lt"/>
          <a:ea typeface="+mn-ea"/>
          <a:cs typeface="+mn-cs"/>
        </a:defRPr>
      </a:lvl2pPr>
      <a:lvl3pPr marL="752400" indent="-255600" algn="l" defTabSz="914400" rtl="0" eaLnBrk="1" latinLnBrk="0" hangingPunct="1">
        <a:lnSpc>
          <a:spcPct val="100000"/>
        </a:lnSpc>
        <a:spcBef>
          <a:spcPts val="384"/>
        </a:spcBef>
        <a:buClr>
          <a:schemeClr val="accent6"/>
        </a:buClr>
        <a:buFont typeface="Arial" panose="020B0604020202020204" pitchFamily="34" charset="0"/>
        <a:buChar char="•"/>
        <a:defRPr lang="fi-FI" sz="1600" kern="1200" smtClean="0">
          <a:solidFill>
            <a:srgbClr val="505050"/>
          </a:solidFill>
          <a:latin typeface="+mn-lt"/>
          <a:ea typeface="+mn-ea"/>
          <a:cs typeface="+mn-cs"/>
        </a:defRPr>
      </a:lvl3pPr>
      <a:lvl4pPr marL="990000" indent="-237600" algn="l" defTabSz="914400" rtl="0" eaLnBrk="1" latinLnBrk="0" hangingPunct="1">
        <a:lnSpc>
          <a:spcPct val="100000"/>
        </a:lnSpc>
        <a:spcBef>
          <a:spcPts val="336"/>
        </a:spcBef>
        <a:buClr>
          <a:schemeClr val="accent6"/>
        </a:buClr>
        <a:buFont typeface="Arial" panose="020B0604020202020204" pitchFamily="34" charset="0"/>
        <a:buChar char="•"/>
        <a:defRPr lang="fi-FI" sz="1400" kern="1200" smtClean="0">
          <a:solidFill>
            <a:srgbClr val="505050"/>
          </a:solidFill>
          <a:latin typeface="+mn-lt"/>
          <a:ea typeface="+mn-ea"/>
          <a:cs typeface="+mn-cs"/>
        </a:defRPr>
      </a:lvl4pPr>
      <a:lvl5pPr marL="1162800" indent="-144000" algn="l" defTabSz="914400" rtl="0" eaLnBrk="1" latinLnBrk="0" hangingPunct="1">
        <a:lnSpc>
          <a:spcPct val="100000"/>
        </a:lnSpc>
        <a:spcBef>
          <a:spcPts val="336"/>
        </a:spcBef>
        <a:buClr>
          <a:schemeClr val="accent6"/>
        </a:buClr>
        <a:buFont typeface="Arial" panose="020B0604020202020204" pitchFamily="34" charset="0"/>
        <a:buChar char="•"/>
        <a:defRPr lang="en-US" sz="1400" kern="1200" dirty="0">
          <a:solidFill>
            <a:srgbClr val="505050"/>
          </a:solidFill>
          <a:latin typeface="+mn-lt"/>
          <a:ea typeface="+mn-ea"/>
          <a:cs typeface="+mn-cs"/>
        </a:defRPr>
      </a:lvl5pPr>
      <a:lvl6pPr marL="1343025" indent="-142875" algn="l" defTabSz="914400" rtl="0" eaLnBrk="1" latinLnBrk="0" hangingPunct="1">
        <a:lnSpc>
          <a:spcPct val="100000"/>
        </a:lnSpc>
        <a:spcBef>
          <a:spcPts val="336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524000" indent="-142875" algn="l" defTabSz="914400" rtl="0" eaLnBrk="1" latinLnBrk="0" hangingPunct="1">
        <a:lnSpc>
          <a:spcPct val="100000"/>
        </a:lnSpc>
        <a:spcBef>
          <a:spcPts val="336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704975" indent="-142875" algn="l" defTabSz="914400" rtl="0" eaLnBrk="1" latinLnBrk="0" hangingPunct="1">
        <a:lnSpc>
          <a:spcPct val="100000"/>
        </a:lnSpc>
        <a:spcBef>
          <a:spcPts val="336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885950" indent="-142875" algn="l" defTabSz="914400" rtl="0" eaLnBrk="1" latinLnBrk="0" hangingPunct="1">
        <a:lnSpc>
          <a:spcPct val="100000"/>
        </a:lnSpc>
        <a:spcBef>
          <a:spcPts val="336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56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371E860B-0B32-4ED1-B308-AA105ABA1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347614"/>
            <a:ext cx="3912324" cy="2264514"/>
          </a:xfrm>
        </p:spPr>
        <p:txBody>
          <a:bodyPr/>
          <a:lstStyle/>
          <a:p>
            <a:pPr algn="l"/>
            <a:r>
              <a:rPr lang="en-US" dirty="0" err="1"/>
              <a:t>Vanhan-Gräsan</a:t>
            </a:r>
            <a:r>
              <a:rPr lang="en-US" dirty="0"/>
              <a:t> </a:t>
            </a:r>
            <a:r>
              <a:rPr lang="en-US" dirty="0" err="1"/>
              <a:t>puiston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matonpesupaikka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Kalusteet</a:t>
            </a:r>
            <a:r>
              <a:rPr lang="en-US" dirty="0"/>
              <a:t> ja </a:t>
            </a:r>
            <a:r>
              <a:rPr lang="en-US" dirty="0" err="1"/>
              <a:t>varusteet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17.10.2022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AED9ED-C119-4EE4-A3A0-E8B34203C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29"/>
          <a:stretch/>
        </p:blipFill>
        <p:spPr>
          <a:xfrm>
            <a:off x="4211961" y="123478"/>
            <a:ext cx="4932040" cy="341195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D4EC84B-1B8C-44CE-9439-8B523A450B31}"/>
              </a:ext>
            </a:extLst>
          </p:cNvPr>
          <p:cNvSpPr/>
          <p:nvPr/>
        </p:nvSpPr>
        <p:spPr>
          <a:xfrm rot="1995259">
            <a:off x="6882160" y="806020"/>
            <a:ext cx="950091" cy="1881051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00" dirty="0" err="1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009667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EB8B93A-CA1F-4463-9A4F-06A52292F8D2}"/>
              </a:ext>
            </a:extLst>
          </p:cNvPr>
          <p:cNvGrpSpPr/>
          <p:nvPr/>
        </p:nvGrpSpPr>
        <p:grpSpPr>
          <a:xfrm>
            <a:off x="773872" y="2283718"/>
            <a:ext cx="2701760" cy="2332808"/>
            <a:chOff x="773872" y="2209331"/>
            <a:chExt cx="2787913" cy="24071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EB0F83-F881-4753-BA57-CD33E193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3872" y="2209331"/>
              <a:ext cx="2787913" cy="2407196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FDED7BA-9084-4162-9BA8-39D2363E23FE}"/>
                </a:ext>
              </a:extLst>
            </p:cNvPr>
            <p:cNvSpPr/>
            <p:nvPr/>
          </p:nvSpPr>
          <p:spPr>
            <a:xfrm rot="18683158">
              <a:off x="1517829" y="3258314"/>
              <a:ext cx="384295" cy="237221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200" dirty="0" err="1">
                <a:noFill/>
              </a:endParaRPr>
            </a:p>
          </p:txBody>
        </p:sp>
      </p:grpSp>
      <p:pic>
        <p:nvPicPr>
          <p:cNvPr id="15" name="Picture 14" descr="A couple of cars parked on a dirt road with trees on either side&#10;&#10;Description automatically generated with low confidence">
            <a:extLst>
              <a:ext uri="{FF2B5EF4-FFF2-40B4-BE49-F238E27FC236}">
                <a16:creationId xmlns:a16="http://schemas.microsoft.com/office/drawing/2014/main" id="{2D55950F-D7CB-48CC-9C97-51AC2B0156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0"/>
            <a:ext cx="2699792" cy="2024844"/>
          </a:xfrm>
          <a:prstGeom prst="rect">
            <a:avLst/>
          </a:prstGeom>
        </p:spPr>
      </p:pic>
      <p:pic>
        <p:nvPicPr>
          <p:cNvPr id="17" name="Picture 16" descr="A picture containing grass, tree, outdoor, plant&#10;&#10;Description automatically generated">
            <a:extLst>
              <a:ext uri="{FF2B5EF4-FFF2-40B4-BE49-F238E27FC236}">
                <a16:creationId xmlns:a16="http://schemas.microsoft.com/office/drawing/2014/main" id="{F613BB06-8C33-4E1D-AA89-0FE3E148CB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832" y="2054569"/>
            <a:ext cx="2699792" cy="2024844"/>
          </a:xfrm>
          <a:prstGeom prst="rect">
            <a:avLst/>
          </a:prstGeom>
        </p:spPr>
      </p:pic>
      <p:pic>
        <p:nvPicPr>
          <p:cNvPr id="19" name="Picture 18" descr="A couple of people sitting on a bench in a park&#10;&#10;Description automatically generated with medium confidence">
            <a:extLst>
              <a:ext uri="{FF2B5EF4-FFF2-40B4-BE49-F238E27FC236}">
                <a16:creationId xmlns:a16="http://schemas.microsoft.com/office/drawing/2014/main" id="{DEA26750-A454-448B-B8FE-2F328B9E0B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899" y="0"/>
            <a:ext cx="2699792" cy="2024844"/>
          </a:xfrm>
          <a:prstGeom prst="rect">
            <a:avLst/>
          </a:prstGeom>
        </p:spPr>
      </p:pic>
      <p:pic>
        <p:nvPicPr>
          <p:cNvPr id="21" name="Picture 20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9FF267A6-C045-4077-BD57-2A6213130C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899" y="2058944"/>
            <a:ext cx="2699792" cy="2024844"/>
          </a:xfrm>
          <a:prstGeom prst="rect">
            <a:avLst/>
          </a:prstGeom>
        </p:spPr>
      </p:pic>
      <p:pic>
        <p:nvPicPr>
          <p:cNvPr id="25" name="Picture 24" descr="A picture containing outdoor, grass, ground, tree&#10;&#10;Description automatically generated">
            <a:extLst>
              <a:ext uri="{FF2B5EF4-FFF2-40B4-BE49-F238E27FC236}">
                <a16:creationId xmlns:a16="http://schemas.microsoft.com/office/drawing/2014/main" id="{D7FF098B-E339-48B8-AA67-E8AFEFBDAF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72" y="218875"/>
            <a:ext cx="2699793" cy="2024845"/>
          </a:xfrm>
          <a:prstGeom prst="rect">
            <a:avLst/>
          </a:prstGeom>
        </p:spPr>
      </p:pic>
      <p:sp>
        <p:nvSpPr>
          <p:cNvPr id="26" name="Otsikko 2">
            <a:extLst>
              <a:ext uri="{FF2B5EF4-FFF2-40B4-BE49-F238E27FC236}">
                <a16:creationId xmlns:a16="http://schemas.microsoft.com/office/drawing/2014/main" id="{307259AE-3FD8-4F79-94A2-BC38EA7A3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0564" y="4070663"/>
            <a:ext cx="4022056" cy="616896"/>
          </a:xfrm>
        </p:spPr>
        <p:txBody>
          <a:bodyPr/>
          <a:lstStyle/>
          <a:p>
            <a:pPr algn="l"/>
            <a:r>
              <a:rPr lang="fi-FI" dirty="0"/>
              <a:t>Nykytilanne</a:t>
            </a:r>
          </a:p>
        </p:txBody>
      </p:sp>
    </p:spTree>
    <p:extLst>
      <p:ext uri="{BB962C8B-B14F-4D97-AF65-F5344CB8AC3E}">
        <p14:creationId xmlns:p14="http://schemas.microsoft.com/office/powerpoint/2010/main" val="3697819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F9FE3D-D6F8-48B1-AB7E-99FCE57CBC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61"/>
          <a:stretch/>
        </p:blipFill>
        <p:spPr>
          <a:xfrm>
            <a:off x="0" y="4280"/>
            <a:ext cx="7452320" cy="4678381"/>
          </a:xfrm>
          <a:prstGeom prst="rect">
            <a:avLst/>
          </a:prstGeom>
        </p:spPr>
      </p:pic>
      <p:sp>
        <p:nvSpPr>
          <p:cNvPr id="7" name="Otsikko 2">
            <a:extLst>
              <a:ext uri="{FF2B5EF4-FFF2-40B4-BE49-F238E27FC236}">
                <a16:creationId xmlns:a16="http://schemas.microsoft.com/office/drawing/2014/main" id="{50773A20-F17D-4ACE-9A2B-98F3F4C5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112" y="0"/>
            <a:ext cx="4022056" cy="616896"/>
          </a:xfrm>
        </p:spPr>
        <p:txBody>
          <a:bodyPr/>
          <a:lstStyle/>
          <a:p>
            <a:pPr algn="l"/>
            <a:r>
              <a:rPr lang="fi-FI" dirty="0"/>
              <a:t>Suunnitelmaluonnos</a:t>
            </a:r>
          </a:p>
        </p:txBody>
      </p:sp>
    </p:spTree>
    <p:extLst>
      <p:ext uri="{BB962C8B-B14F-4D97-AF65-F5344CB8AC3E}">
        <p14:creationId xmlns:p14="http://schemas.microsoft.com/office/powerpoint/2010/main" val="2284826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DFBBB375-8500-4828-BEFA-6181FEC5EA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" b="8890"/>
          <a:stretch/>
        </p:blipFill>
        <p:spPr>
          <a:xfrm>
            <a:off x="757352" y="0"/>
            <a:ext cx="6858000" cy="4673600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F79F20BD-F705-4895-9F94-5CA202FCB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7780"/>
            <a:ext cx="7610400" cy="616896"/>
          </a:xfrm>
        </p:spPr>
        <p:txBody>
          <a:bodyPr/>
          <a:lstStyle/>
          <a:p>
            <a:pPr algn="l"/>
            <a:r>
              <a:rPr lang="fi-FI" dirty="0">
                <a:solidFill>
                  <a:schemeClr val="bg1"/>
                </a:solidFill>
              </a:rPr>
              <a:t>Nykytilanne </a:t>
            </a:r>
            <a:br>
              <a:rPr lang="fi-FI" dirty="0">
                <a:solidFill>
                  <a:schemeClr val="bg1"/>
                </a:solidFill>
              </a:rPr>
            </a:br>
            <a:r>
              <a:rPr lang="fi-FI" sz="1400" dirty="0">
                <a:solidFill>
                  <a:schemeClr val="bg1"/>
                </a:solidFill>
              </a:rPr>
              <a:t>pysäköintipaikan pohjoissivulta kohti matonpesupaikkaa</a:t>
            </a:r>
          </a:p>
        </p:txBody>
      </p:sp>
    </p:spTree>
    <p:extLst>
      <p:ext uri="{BB962C8B-B14F-4D97-AF65-F5344CB8AC3E}">
        <p14:creationId xmlns:p14="http://schemas.microsoft.com/office/powerpoint/2010/main" val="69609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grass, tree, outdoor, plant&#10;&#10;Description automatically generated">
            <a:extLst>
              <a:ext uri="{FF2B5EF4-FFF2-40B4-BE49-F238E27FC236}">
                <a16:creationId xmlns:a16="http://schemas.microsoft.com/office/drawing/2014/main" id="{9F4DE308-DE58-45B9-BE2F-1B5F7411D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0" y="-2062"/>
            <a:ext cx="6948530" cy="4601248"/>
          </a:xfrm>
        </p:spPr>
      </p:pic>
      <p:sp>
        <p:nvSpPr>
          <p:cNvPr id="7" name="Otsikko 2">
            <a:extLst>
              <a:ext uri="{FF2B5EF4-FFF2-40B4-BE49-F238E27FC236}">
                <a16:creationId xmlns:a16="http://schemas.microsoft.com/office/drawing/2014/main" id="{02488CAD-25EF-4DC2-BEED-414BB4353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51470"/>
            <a:ext cx="7610400" cy="616896"/>
          </a:xfrm>
        </p:spPr>
        <p:txBody>
          <a:bodyPr/>
          <a:lstStyle/>
          <a:p>
            <a:pPr algn="l"/>
            <a:r>
              <a:rPr lang="fi-FI" dirty="0">
                <a:solidFill>
                  <a:schemeClr val="bg1"/>
                </a:solidFill>
              </a:rPr>
              <a:t>Havainnekuva </a:t>
            </a:r>
            <a:br>
              <a:rPr lang="fi-FI" dirty="0">
                <a:solidFill>
                  <a:schemeClr val="bg1"/>
                </a:solidFill>
              </a:rPr>
            </a:br>
            <a:r>
              <a:rPr lang="fi-FI" sz="1400" dirty="0">
                <a:solidFill>
                  <a:schemeClr val="bg1"/>
                </a:solidFill>
              </a:rPr>
              <a:t>pysäköintipaikan pohjoissivulta kohti matonpesupaikkaa</a:t>
            </a:r>
          </a:p>
        </p:txBody>
      </p:sp>
    </p:spTree>
    <p:extLst>
      <p:ext uri="{BB962C8B-B14F-4D97-AF65-F5344CB8AC3E}">
        <p14:creationId xmlns:p14="http://schemas.microsoft.com/office/powerpoint/2010/main" val="1598973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2EF13A52-6F1C-4FEC-8299-523EA3826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935" y="110700"/>
            <a:ext cx="7610400" cy="616896"/>
          </a:xfrm>
        </p:spPr>
        <p:txBody>
          <a:bodyPr/>
          <a:lstStyle/>
          <a:p>
            <a:r>
              <a:rPr lang="fi-FI" dirty="0"/>
              <a:t>Matonpesualtaat 1 - Mari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3BE2FA7-EC1A-4977-B32A-FBE56C56A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9064" y="915566"/>
            <a:ext cx="4827432" cy="3564000"/>
          </a:xfrm>
        </p:spPr>
        <p:txBody>
          <a:bodyPr/>
          <a:lstStyle/>
          <a:p>
            <a:r>
              <a:rPr lang="fi-FI" sz="1400" dirty="0"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Allas, runko ja putket kokonaan ruostumatonta terästä</a:t>
            </a:r>
          </a:p>
          <a:p>
            <a:r>
              <a:rPr lang="fi-FI" sz="1400" dirty="0"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Erittäin tukeva</a:t>
            </a:r>
          </a:p>
          <a:p>
            <a:r>
              <a:rPr lang="fi-FI" sz="1400" dirty="0"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Allas hitsattu runkoon kiinni</a:t>
            </a:r>
          </a:p>
          <a:p>
            <a:r>
              <a:rPr lang="fi-FI" sz="1400" dirty="0"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Pohjaventtiili 1 ½"</a:t>
            </a:r>
          </a:p>
          <a:p>
            <a:r>
              <a:rPr lang="fi-FI" sz="1400" dirty="0"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Pesupöytänä 30 cm leveä höylätty ja painekyllästetty lauta</a:t>
            </a:r>
          </a:p>
          <a:p>
            <a:r>
              <a:rPr lang="fi-FI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iso allas 720 mm x 2500 mm </a:t>
            </a:r>
            <a:endParaRPr lang="fi-FI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i-FI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Pienten altaiden (samassa rungossa 2 kpl) 720 mm x 1200 mm</a:t>
            </a:r>
          </a:p>
          <a:p>
            <a:r>
              <a:rPr lang="fi-FI" sz="1400" dirty="0"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Pesupöydän korkeus 85 cm</a:t>
            </a:r>
          </a:p>
          <a:p>
            <a:r>
              <a:rPr lang="fi-FI" sz="1400" dirty="0"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Saatavana sekä suihkuputkilla, että edullisemmilla kasteluletkuilla</a:t>
            </a:r>
          </a:p>
          <a:p>
            <a:r>
              <a:rPr lang="fi-FI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Sisältää suihkuputket ja täyttöletkut, kestopuiset pesupöydät, </a:t>
            </a:r>
            <a:r>
              <a:rPr lang="fi-FI" sz="1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viemäriyhteet</a:t>
            </a:r>
            <a:r>
              <a:rPr lang="fi-FI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ja saippuatelineet</a:t>
            </a:r>
          </a:p>
          <a:p>
            <a:r>
              <a:rPr lang="fi-FI" sz="1400" dirty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Nämä tuotteet Soukassa</a:t>
            </a:r>
            <a:endParaRPr lang="fi-FI" sz="1400" dirty="0"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fi-FI" sz="1800" dirty="0"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C677132-64BD-4936-932A-AE54A50F9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99" y="2625558"/>
            <a:ext cx="3143250" cy="1885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E72AAA-3ABB-4E22-B83C-FAA868140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49" y="450638"/>
            <a:ext cx="3138500" cy="207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6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AADAEC-6EEE-4C27-9D88-5FCC39DD8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52736" y="631112"/>
            <a:ext cx="7610400" cy="616896"/>
          </a:xfrm>
        </p:spPr>
        <p:txBody>
          <a:bodyPr/>
          <a:lstStyle/>
          <a:p>
            <a:r>
              <a:rPr lang="fi-FI" dirty="0"/>
              <a:t>Pöytäryhmä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0736C764-7EC5-4137-A19C-BCE8E3A29B3F}"/>
              </a:ext>
            </a:extLst>
          </p:cNvPr>
          <p:cNvSpPr txBox="1"/>
          <p:nvPr/>
        </p:nvSpPr>
        <p:spPr>
          <a:xfrm>
            <a:off x="683568" y="1347614"/>
            <a:ext cx="45788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00" dirty="0" err="1"/>
              <a:t>Lappset</a:t>
            </a:r>
            <a:r>
              <a:rPr lang="fi-FI" sz="1400" dirty="0"/>
              <a:t> Hansa NF2591</a:t>
            </a:r>
          </a:p>
          <a:p>
            <a:r>
              <a:rPr lang="fi-FI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231F4F-1C2C-4EF9-B4D0-42802F7F2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283718"/>
            <a:ext cx="3495657" cy="2331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36C417-B05D-403F-85EA-777C5589F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283717"/>
            <a:ext cx="3108804" cy="23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6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AF5321-32AC-462F-87EB-B49E373CA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7494"/>
            <a:ext cx="2727074" cy="616896"/>
          </a:xfrm>
        </p:spPr>
        <p:txBody>
          <a:bodyPr/>
          <a:lstStyle/>
          <a:p>
            <a:r>
              <a:rPr lang="fi-FI" dirty="0"/>
              <a:t>Roska-astia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EFF191F-79D0-44A7-8ACF-F1F3AA5F0F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syväkeräyssäiliö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A8C976-C47C-43FC-8D3B-B5A87ED46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44"/>
          <a:stretch/>
        </p:blipFill>
        <p:spPr>
          <a:xfrm>
            <a:off x="3963134" y="416378"/>
            <a:ext cx="5180866" cy="17179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DED583-53FF-421A-B4B2-65B43624F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2139703"/>
            <a:ext cx="2961324" cy="22181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A3D94A-C041-4D35-AF20-0533D4B95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20" y="2548086"/>
            <a:ext cx="25336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57020"/>
      </p:ext>
    </p:extLst>
  </p:cSld>
  <p:clrMapOvr>
    <a:masterClrMapping/>
  </p:clrMapOvr>
</p:sld>
</file>

<file path=ppt/theme/theme1.xml><?xml version="1.0" encoding="utf-8"?>
<a:theme xmlns:a="http://schemas.openxmlformats.org/drawingml/2006/main" name="STE peruspohja 16x9 oranssi">
  <a:themeElements>
    <a:clrScheme name="Liiketoiminnot">
      <a:dk1>
        <a:sysClr val="windowText" lastClr="000000"/>
      </a:dk1>
      <a:lt1>
        <a:sysClr val="window" lastClr="FFFFFF"/>
      </a:lt1>
      <a:dk2>
        <a:srgbClr val="464646"/>
      </a:dk2>
      <a:lt2>
        <a:srgbClr val="FFFFFF"/>
      </a:lt2>
      <a:accent1>
        <a:srgbClr val="005F92"/>
      </a:accent1>
      <a:accent2>
        <a:srgbClr val="1896C8"/>
      </a:accent2>
      <a:accent3>
        <a:srgbClr val="65C6EC"/>
      </a:accent3>
      <a:accent4>
        <a:srgbClr val="B7F2FF"/>
      </a:accent4>
      <a:accent5>
        <a:srgbClr val="FFFFFF"/>
      </a:accent5>
      <a:accent6>
        <a:srgbClr val="E95D0F"/>
      </a:accent6>
      <a:hlink>
        <a:srgbClr val="E95D0F"/>
      </a:hlink>
      <a:folHlink>
        <a:srgbClr val="CE4B1C"/>
      </a:folHlink>
    </a:clrScheme>
    <a:fontScheme name="_FCG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sz="1200"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CG Liiketoimintaryhmät.potx" id="{2BDF64C5-6F0C-4EC5-B3FD-5A041F9E5C6D}" vid="{574F69BF-AC44-4A22-8F99-F6118B028ECF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2413</TotalTime>
  <Words>107</Words>
  <Application>Microsoft Office PowerPoint</Application>
  <PresentationFormat>On-screen Show (16:9)</PresentationFormat>
  <Paragraphs>22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Verdana</vt:lpstr>
      <vt:lpstr>STE peruspohja 16x9 oranssi</vt:lpstr>
      <vt:lpstr>Vanhan-Gräsan puiston  matonpesupaikka  Kalusteet ja varusteet  17.10.2022</vt:lpstr>
      <vt:lpstr>Nykytilanne</vt:lpstr>
      <vt:lpstr>Suunnitelmaluonnos</vt:lpstr>
      <vt:lpstr>Nykytilanne  pysäköintipaikan pohjoissivulta kohti matonpesupaikkaa</vt:lpstr>
      <vt:lpstr>Havainnekuva  pysäköintipaikan pohjoissivulta kohti matonpesupaikkaa</vt:lpstr>
      <vt:lpstr>Matonpesualtaat 1 - Mari</vt:lpstr>
      <vt:lpstr>Pöytäryhmä</vt:lpstr>
      <vt:lpstr>Roska-astia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Halkolannotkon puistoalueen yleissuunnitelma – aloituskokous 4.12.2020</dc:title>
  <dc:creator>Tuominen, Taina</dc:creator>
  <cp:lastModifiedBy>Tuominen, Taina</cp:lastModifiedBy>
  <cp:revision>269</cp:revision>
  <dcterms:created xsi:type="dcterms:W3CDTF">2020-12-02T15:32:54Z</dcterms:created>
  <dcterms:modified xsi:type="dcterms:W3CDTF">2022-10-18T12:17:37Z</dcterms:modified>
</cp:coreProperties>
</file>