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B6"/>
    <a:srgbClr val="091C38"/>
    <a:srgbClr val="F7F7F7"/>
    <a:srgbClr val="FDE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7474" autoAdjust="0"/>
  </p:normalViewPr>
  <p:slideViewPr>
    <p:cSldViewPr snapToGrid="0" showGuides="1">
      <p:cViewPr varScale="1">
        <p:scale>
          <a:sx n="95" d="100"/>
          <a:sy n="95" d="100"/>
        </p:scale>
        <p:origin x="67" y="14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lsen Karin" userId="4fed7d37-b048-4c3d-9528-e8bb1de0a52b" providerId="ADAL" clId="{40841507-B580-47A2-9224-ADE3962CA5F4}"/>
    <pc:docChg chg="modSld">
      <pc:chgData name="Nielsen Karin" userId="4fed7d37-b048-4c3d-9528-e8bb1de0a52b" providerId="ADAL" clId="{40841507-B580-47A2-9224-ADE3962CA5F4}" dt="2024-02-19T12:30:24.476" v="0" actId="20577"/>
      <pc:docMkLst>
        <pc:docMk/>
      </pc:docMkLst>
      <pc:sldChg chg="modSp mod">
        <pc:chgData name="Nielsen Karin" userId="4fed7d37-b048-4c3d-9528-e8bb1de0a52b" providerId="ADAL" clId="{40841507-B580-47A2-9224-ADE3962CA5F4}" dt="2024-02-19T12:30:24.476" v="0" actId="20577"/>
        <pc:sldMkLst>
          <pc:docMk/>
          <pc:sldMk cId="2660505782" sldId="259"/>
        </pc:sldMkLst>
        <pc:spChg chg="mod">
          <ac:chgData name="Nielsen Karin" userId="4fed7d37-b048-4c3d-9528-e8bb1de0a52b" providerId="ADAL" clId="{40841507-B580-47A2-9224-ADE3962CA5F4}" dt="2024-02-19T12:30:24.476" v="0" actId="20577"/>
          <ac:spMkLst>
            <pc:docMk/>
            <pc:sldMk cId="2660505782" sldId="259"/>
            <ac:spMk id="12" creationId="{D1AD6D2E-F86C-8DE6-AD0F-47D24372ED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- ja lopet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8302"/>
            <a:ext cx="9144000" cy="1900238"/>
          </a:xfrm>
        </p:spPr>
        <p:txBody>
          <a:bodyPr anchor="b"/>
          <a:lstStyle>
            <a:lvl1pPr algn="ctr">
              <a:lnSpc>
                <a:spcPct val="90000"/>
              </a:lnSpc>
              <a:defRPr sz="6000" spc="-3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6909"/>
            <a:ext cx="9144000" cy="983673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B483A27-1C0B-4205-B2CB-D87E5C64F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5176262"/>
            <a:ext cx="9144000" cy="688830"/>
          </a:xfrm>
        </p:spPr>
        <p:txBody>
          <a:bodyPr/>
          <a:lstStyle>
            <a:lvl1pPr algn="ctr">
              <a:buNone/>
              <a:defRPr sz="1950" spc="-6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CF7D9B9-0F78-4514-8D02-FF5BFE07E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289" y="351501"/>
            <a:ext cx="951070" cy="486724"/>
          </a:xfrm>
          <a:prstGeom prst="rect">
            <a:avLst/>
          </a:prstGeo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FA6C81-0121-4D4D-A75F-8464BBED24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bg>
      <p:bgPr>
        <a:solidFill>
          <a:srgbClr val="091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23CD958-2103-4625-A068-CD99C6FC7B1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1">
            <a:extLst>
              <a:ext uri="{FF2B5EF4-FFF2-40B4-BE49-F238E27FC236}">
                <a16:creationId xmlns:a16="http://schemas.microsoft.com/office/drawing/2014/main" id="{21DDCA56-1AE5-4AD1-AB89-F6AE84886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924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6868-773B-4B8E-BC24-C655EFE1EDBB}" type="datetime1">
              <a:rPr lang="fi-FI" smtClean="0"/>
              <a:t>19.2.2024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uo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540042"/>
            <a:ext cx="4824477" cy="457526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B66-16C4-472A-A647-84CE06C568F2}" type="datetime1">
              <a:rPr lang="fi-FI" smtClean="0"/>
              <a:t>19.2.2024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881247" y="1540042"/>
            <a:ext cx="4824477" cy="457526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0563E2E7-1BA7-4130-A672-9E267191D58E}"/>
              </a:ext>
            </a:extLst>
          </p:cNvPr>
          <p:cNvCxnSpPr/>
          <p:nvPr userDrawn="1"/>
        </p:nvCxnSpPr>
        <p:spPr>
          <a:xfrm>
            <a:off x="6091245" y="842963"/>
            <a:ext cx="0" cy="5195887"/>
          </a:xfrm>
          <a:prstGeom prst="line">
            <a:avLst/>
          </a:prstGeom>
          <a:ln w="12700">
            <a:solidFill>
              <a:srgbClr val="004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1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aksi puolta 22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C92C-174E-4179-8CE9-188C6F909342}" type="datetime1">
              <a:rPr lang="fi-FI" smtClean="0"/>
              <a:t>19.2.2024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DD64F63E-AF67-4904-BBB8-20132117223D}"/>
              </a:ext>
            </a:extLst>
          </p:cNvPr>
          <p:cNvCxnSpPr/>
          <p:nvPr userDrawn="1"/>
        </p:nvCxnSpPr>
        <p:spPr>
          <a:xfrm>
            <a:off x="6091245" y="842963"/>
            <a:ext cx="0" cy="5195887"/>
          </a:xfrm>
          <a:prstGeom prst="line">
            <a:avLst/>
          </a:prstGeom>
          <a:ln w="12700">
            <a:solidFill>
              <a:srgbClr val="004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72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A0C6-A111-4253-B206-D2860F52602B}" type="datetime1">
              <a:rPr lang="fi-FI" smtClean="0"/>
              <a:t>19.2.2024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164FA8FB-C45D-45D2-AE31-CF915268B8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35" y="2180906"/>
            <a:ext cx="4461694" cy="22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7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176F-CB2E-4E55-AE03-25ABB84AF002}" type="datetime1">
              <a:rPr lang="fi-FI" smtClean="0"/>
              <a:t>19.2.2024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5A82-890C-4180-9378-4C3663991DD9}" type="datetime1">
              <a:rPr lang="fi-FI" smtClean="0"/>
              <a:t>19.2.2024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343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9566031" cy="699263"/>
          </a:xfrm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452282"/>
            <a:ext cx="4824477" cy="2871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5A82-890C-4180-9378-4C3663991DD9}" type="datetime1">
              <a:rPr lang="fi-FI" smtClean="0"/>
              <a:t>19.2.2024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73" y="1452282"/>
            <a:ext cx="4824477" cy="2871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9B96D50-2B07-424D-9880-DF9CFBF56F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7238" y="4418910"/>
            <a:ext cx="10306050" cy="18867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428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175-5AFB-4390-AD34-84CF86D3ECFA}" type="datetime1">
              <a:rPr lang="fi-FI" smtClean="0"/>
              <a:t>19.2.2024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07B3A08-0C30-4A3D-BFDF-DC0C6E1A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0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A9A6-55ED-4141-BA5B-8C911548385B}" type="datetime1">
              <a:rPr lang="fi-FI" smtClean="0"/>
              <a:t>19.2.2024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07B3A08-0C30-4A3D-BFDF-DC0C6E1A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97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748" y="1126080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748" y="2363211"/>
            <a:ext cx="4824477" cy="361372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9A1-5FD2-4440-93D5-5119EEDACFEA}" type="datetime1">
              <a:rPr lang="fi-FI" smtClean="0"/>
              <a:t>19.2.2024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75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6" y="2147888"/>
            <a:ext cx="10515600" cy="2767012"/>
          </a:xfrm>
        </p:spPr>
        <p:txBody>
          <a:bodyPr anchor="ctr" anchorCtr="0"/>
          <a:lstStyle>
            <a:lvl1pPr algn="ctr">
              <a:defRPr sz="4000" b="0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7192-3AFC-4136-8CA4-848E2DA45B55}" type="datetime1">
              <a:rPr lang="fi-FI" smtClean="0"/>
              <a:t>19.2.2024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bg>
      <p:bgPr>
        <a:solidFill>
          <a:srgbClr val="091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6" y="2038348"/>
            <a:ext cx="10515600" cy="2767012"/>
          </a:xfrm>
        </p:spPr>
        <p:txBody>
          <a:bodyPr anchor="ctr" anchorCtr="0"/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C5C45-E91C-4B4F-BB0B-9196716D918D}" type="datetime1">
              <a:rPr lang="fi-FI" smtClean="0"/>
              <a:t>19.2.2024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0D43BC4-6382-46B8-93A2-F0FF691C0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289" y="351501"/>
            <a:ext cx="951070" cy="48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5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8428391" cy="10535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173" y="1853625"/>
            <a:ext cx="10670758" cy="42616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174" y="6432605"/>
            <a:ext cx="1209740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4E92DE8-7986-4919-BE09-14B0AE0A9401}" type="datetime1">
              <a:rPr lang="fi-FI" smtClean="0"/>
              <a:t>19.2.2024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6913" y="6432605"/>
            <a:ext cx="4114800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488" y="6432605"/>
            <a:ext cx="868886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34623DF-BFEA-4FB4-84D4-AE62F0672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63" y="351488"/>
            <a:ext cx="951123" cy="48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9" r:id="rId4"/>
    <p:sldLayoutId id="2147483662" r:id="rId5"/>
    <p:sldLayoutId id="2147483663" r:id="rId6"/>
    <p:sldLayoutId id="2147483664" r:id="rId7"/>
    <p:sldLayoutId id="2147483651" r:id="rId8"/>
    <p:sldLayoutId id="2147483666" r:id="rId9"/>
    <p:sldLayoutId id="2147483667" r:id="rId10"/>
    <p:sldLayoutId id="2147483654" r:id="rId11"/>
    <p:sldLayoutId id="2147483668" r:id="rId12"/>
    <p:sldLayoutId id="2147483665" r:id="rId13"/>
    <p:sldLayoutId id="2147483655" r:id="rId14"/>
    <p:sldLayoutId id="2147483660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A33ADC-4A8E-401B-8AB7-FCF10A3B3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6" y="2038348"/>
            <a:ext cx="10515600" cy="2767012"/>
          </a:xfrm>
        </p:spPr>
        <p:txBody>
          <a:bodyPr anchor="ctr">
            <a:normAutofit/>
          </a:bodyPr>
          <a:lstStyle/>
          <a:p>
            <a:r>
              <a:rPr kumimoji="0" lang="fi-FI" b="1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</a:rPr>
              <a:t>Vuoritontunpuiston</a:t>
            </a:r>
            <a:br>
              <a:rPr kumimoji="0" lang="fi-FI" b="1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fi-FI" b="1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</a:rPr>
              <a:t>leikkipaikka</a:t>
            </a:r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240949D-B665-444C-A8F0-A29E91BD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488" y="6432605"/>
            <a:ext cx="868886" cy="2888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3D2D5F4-4871-4469-8343-ED7F6811B37D}" type="slidenum">
              <a:rPr lang="fi-FI" smtClean="0"/>
              <a:pPr>
                <a:spcAft>
                  <a:spcPts val="600"/>
                </a:spcAft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088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36B6674-A8DF-0E13-4F2E-1BB952E7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2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D7E721B-A381-491A-EE65-B787F3581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55" y="56918"/>
            <a:ext cx="4686346" cy="405769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6CD2C7D-7E61-2AEA-332B-764127B34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81" y="4134024"/>
            <a:ext cx="3420356" cy="229858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D75D5D2-11EB-D029-D6D0-F28912148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510" y="4093836"/>
            <a:ext cx="1346154" cy="123742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8C37868-C86A-2184-A9BA-7531BC080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2052" y="5371809"/>
            <a:ext cx="1133954" cy="106079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E96AD5C-75C0-6FBA-39D7-7AF50D7A26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4741" y="1354806"/>
            <a:ext cx="3156901" cy="2864267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1B3EF3A8-B3DE-53EE-2286-E911AA6144FD}"/>
              </a:ext>
            </a:extLst>
          </p:cNvPr>
          <p:cNvSpPr txBox="1"/>
          <p:nvPr/>
        </p:nvSpPr>
        <p:spPr>
          <a:xfrm>
            <a:off x="8252014" y="1042737"/>
            <a:ext cx="21255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Tasapainorata</a:t>
            </a:r>
          </a:p>
          <a:p>
            <a:pPr algn="l"/>
            <a:endParaRPr lang="fi-FI" dirty="0" err="1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1AD6D2E-F86C-8DE6-AD0F-47D24372ED11}"/>
              </a:ext>
            </a:extLst>
          </p:cNvPr>
          <p:cNvSpPr txBox="1"/>
          <p:nvPr/>
        </p:nvSpPr>
        <p:spPr>
          <a:xfrm flipH="1">
            <a:off x="5513660" y="561474"/>
            <a:ext cx="22979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/>
              <a:t>Monitoimiteline</a:t>
            </a:r>
          </a:p>
          <a:p>
            <a:pPr algn="l"/>
            <a:endParaRPr lang="fi-FI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4FBDDBD0-FF95-4E93-2BD8-590D5CDD3766}"/>
              </a:ext>
            </a:extLst>
          </p:cNvPr>
          <p:cNvSpPr txBox="1"/>
          <p:nvPr/>
        </p:nvSpPr>
        <p:spPr>
          <a:xfrm>
            <a:off x="371356" y="3818192"/>
            <a:ext cx="299185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Hiekkalaatikko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2A58BE40-7A35-6BD3-5E71-44A6B7327FCA}"/>
              </a:ext>
            </a:extLst>
          </p:cNvPr>
          <p:cNvSpPr txBox="1"/>
          <p:nvPr/>
        </p:nvSpPr>
        <p:spPr>
          <a:xfrm>
            <a:off x="5339407" y="2085763"/>
            <a:ext cx="29027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Keinu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EF2B6AE1-5FBC-68EB-3721-12B36A95E2B0}"/>
              </a:ext>
            </a:extLst>
          </p:cNvPr>
          <p:cNvSpPr txBox="1"/>
          <p:nvPr/>
        </p:nvSpPr>
        <p:spPr>
          <a:xfrm>
            <a:off x="9283544" y="3857025"/>
            <a:ext cx="21880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Jousikeinut</a:t>
            </a:r>
          </a:p>
        </p:txBody>
      </p:sp>
      <p:pic>
        <p:nvPicPr>
          <p:cNvPr id="4" name="Kuva 3" descr="Kuva, joka sisältää kohteen piha-, ruoho, taivas, puu&#10;&#10;Kuvaus luotu automaattisesti">
            <a:extLst>
              <a:ext uri="{FF2B5EF4-FFF2-40B4-BE49-F238E27FC236}">
                <a16:creationId xmlns:a16="http://schemas.microsoft.com/office/drawing/2014/main" id="{BB3F838F-ABBF-FFCB-2815-175B4D6994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60" y="2419828"/>
            <a:ext cx="2781419" cy="4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0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D75B6D1-267F-06A1-95FC-D5E87D203475}"/>
              </a:ext>
            </a:extLst>
          </p:cNvPr>
          <p:cNvSpPr>
            <a:spLocks/>
          </p:cNvSpPr>
          <p:nvPr/>
        </p:nvSpPr>
        <p:spPr>
          <a:xfrm>
            <a:off x="11238081" y="5986019"/>
            <a:ext cx="953919" cy="317140"/>
          </a:xfrm>
          <a:prstGeom prst="rect">
            <a:avLst/>
          </a:prstGeom>
        </p:spPr>
        <p:txBody>
          <a:bodyPr/>
          <a:lstStyle/>
          <a:p>
            <a:pPr defTabSz="996696">
              <a:spcAft>
                <a:spcPts val="654"/>
              </a:spcAft>
            </a:pPr>
            <a:fld id="{03D2D5F4-4871-4469-8343-ED7F6811B37D}" type="slidenum">
              <a:rPr lang="fi-FI" sz="1962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996696">
                <a:spcAft>
                  <a:spcPts val="654"/>
                </a:spcAft>
              </a:pPr>
              <a:t>3</a:t>
            </a:fld>
            <a:endParaRPr lang="fi-FI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CA2BD996-21AA-F297-26B3-7262F2C1FC14}"/>
              </a:ext>
            </a:extLst>
          </p:cNvPr>
          <p:cNvSpPr>
            <a:spLocks/>
          </p:cNvSpPr>
          <p:nvPr/>
        </p:nvSpPr>
        <p:spPr>
          <a:xfrm>
            <a:off x="949222" y="1135825"/>
            <a:ext cx="1695361" cy="467567"/>
          </a:xfrm>
          <a:prstGeom prst="rect">
            <a:avLst/>
          </a:prstGeom>
        </p:spPr>
        <p:txBody>
          <a:bodyPr/>
          <a:lstStyle/>
          <a:p>
            <a:pPr defTabSz="996696">
              <a:spcAft>
                <a:spcPts val="600"/>
              </a:spcAft>
            </a:pPr>
            <a:r>
              <a:rPr lang="fi-FI" sz="196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Piknikpöytä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D077B93-DE40-1D7C-99AD-CC344DAA1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128" y="1287879"/>
            <a:ext cx="2896112" cy="202228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4D67F5-F872-2503-C1E0-AA023EF36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22" y="1608156"/>
            <a:ext cx="3751115" cy="234948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AF59FC0-9D79-AD04-114F-D1941463A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180" y="4280873"/>
            <a:ext cx="1993804" cy="20222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357BDC54-17B4-27A6-5970-2088B3DB6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638" y="4324956"/>
            <a:ext cx="1900069" cy="193412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2321BFDC-9AF5-3C5C-02DE-9C832E838B8B}"/>
              </a:ext>
            </a:extLst>
          </p:cNvPr>
          <p:cNvSpPr txBox="1"/>
          <p:nvPr/>
        </p:nvSpPr>
        <p:spPr>
          <a:xfrm flipH="1">
            <a:off x="7011391" y="1217554"/>
            <a:ext cx="1522867" cy="30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96696">
              <a:spcAft>
                <a:spcPts val="600"/>
              </a:spcAft>
            </a:pPr>
            <a:r>
              <a:rPr lang="fi-FI" sz="196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Penkki</a:t>
            </a:r>
            <a:endParaRPr lang="fi-FI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52EA32CF-FCCC-08F8-1999-F69F6159C536}"/>
              </a:ext>
            </a:extLst>
          </p:cNvPr>
          <p:cNvSpPr txBox="1"/>
          <p:nvPr/>
        </p:nvSpPr>
        <p:spPr>
          <a:xfrm flipH="1">
            <a:off x="5674180" y="3805591"/>
            <a:ext cx="1484845" cy="30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96696">
              <a:spcAft>
                <a:spcPts val="600"/>
              </a:spcAft>
            </a:pPr>
            <a:r>
              <a:rPr lang="fi-FI" sz="196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Lelulaatikko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3612467"/>
      </p:ext>
    </p:extLst>
  </p:cSld>
  <p:clrMapOvr>
    <a:masterClrMapping/>
  </p:clrMapOvr>
</p:sld>
</file>

<file path=ppt/theme/theme1.xml><?xml version="1.0" encoding="utf-8"?>
<a:theme xmlns:a="http://schemas.openxmlformats.org/drawingml/2006/main" name="Espoo">
  <a:themeElements>
    <a:clrScheme name="Espoon kaupunki">
      <a:dk1>
        <a:sysClr val="windowText" lastClr="000000"/>
      </a:dk1>
      <a:lt1>
        <a:sysClr val="window" lastClr="FFFFFF"/>
      </a:lt1>
      <a:dk2>
        <a:srgbClr val="091C38"/>
      </a:dk2>
      <a:lt2>
        <a:srgbClr val="C9D4DD"/>
      </a:lt2>
      <a:accent1>
        <a:srgbClr val="0047B6"/>
      </a:accent1>
      <a:accent2>
        <a:srgbClr val="FFC386"/>
      </a:accent2>
      <a:accent3>
        <a:srgbClr val="014B30"/>
      </a:accent3>
      <a:accent4>
        <a:srgbClr val="FF4F57"/>
      </a:accent4>
      <a:accent5>
        <a:srgbClr val="FCA5C7"/>
      </a:accent5>
      <a:accent6>
        <a:srgbClr val="FDE6DB"/>
      </a:accent6>
      <a:hlink>
        <a:srgbClr val="0047B6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47B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1 Espoon PowerPoint-malli.potx" id="{394720CF-70F8-4820-B853-02F48B92462B}" vid="{8CA3B158-F224-42C4-910A-4984F556E2D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14</Words>
  <Application>Microsoft Office PowerPoint</Application>
  <PresentationFormat>Laajakuva</PresentationFormat>
  <Paragraphs>12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6" baseType="lpstr">
      <vt:lpstr>Arial</vt:lpstr>
      <vt:lpstr>Calibri</vt:lpstr>
      <vt:lpstr>Espoo</vt:lpstr>
      <vt:lpstr>Vuoritontunpuiston leikkipaikka</vt:lpstr>
      <vt:lpstr>PowerPoint-esitys</vt:lpstr>
      <vt:lpstr>PowerPoint-esitys</vt:lpstr>
    </vt:vector>
  </TitlesOfParts>
  <Company>Espoo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Vuoritontunpuiston leikkipaikka</dc:title>
  <dc:creator>Nielsen Karin</dc:creator>
  <cp:lastModifiedBy>Nielsen Karin</cp:lastModifiedBy>
  <cp:revision>2</cp:revision>
  <dcterms:created xsi:type="dcterms:W3CDTF">2024-01-31T07:41:51Z</dcterms:created>
  <dcterms:modified xsi:type="dcterms:W3CDTF">2024-02-19T12:30:33Z</dcterms:modified>
</cp:coreProperties>
</file>