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6"/>
    <a:srgbClr val="091C38"/>
    <a:srgbClr val="F7F7F7"/>
    <a:srgbClr val="FD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6D318-FB7D-4193-8D4D-BEE59A80A4B4}" v="9" dt="2023-05-23T05:49:41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7474" autoAdjust="0"/>
  </p:normalViewPr>
  <p:slideViewPr>
    <p:cSldViewPr snapToGrid="0" showGuides="1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en Karin" userId="4fed7d37-b048-4c3d-9528-e8bb1de0a52b" providerId="ADAL" clId="{E9B6D318-FB7D-4193-8D4D-BEE59A80A4B4}"/>
    <pc:docChg chg="custSel addSld delSld modSld">
      <pc:chgData name="Nielsen Karin" userId="4fed7d37-b048-4c3d-9528-e8bb1de0a52b" providerId="ADAL" clId="{E9B6D318-FB7D-4193-8D4D-BEE59A80A4B4}" dt="2023-05-23T05:49:42.723" v="32" actId="962"/>
      <pc:docMkLst>
        <pc:docMk/>
      </pc:docMkLst>
      <pc:sldChg chg="addSp delSp modSp mod">
        <pc:chgData name="Nielsen Karin" userId="4fed7d37-b048-4c3d-9528-e8bb1de0a52b" providerId="ADAL" clId="{E9B6D318-FB7D-4193-8D4D-BEE59A80A4B4}" dt="2023-05-23T05:44:26.413" v="3" actId="962"/>
        <pc:sldMkLst>
          <pc:docMk/>
          <pc:sldMk cId="3090881791" sldId="258"/>
        </pc:sldMkLst>
        <pc:picChg chg="add mod">
          <ac:chgData name="Nielsen Karin" userId="4fed7d37-b048-4c3d-9528-e8bb1de0a52b" providerId="ADAL" clId="{E9B6D318-FB7D-4193-8D4D-BEE59A80A4B4}" dt="2023-05-23T05:44:26.413" v="3" actId="962"/>
          <ac:picMkLst>
            <pc:docMk/>
            <pc:sldMk cId="3090881791" sldId="258"/>
            <ac:picMk id="3" creationId="{1D9272D9-7379-DABC-E4C6-791905279C65}"/>
          </ac:picMkLst>
        </pc:picChg>
        <pc:picChg chg="del">
          <ac:chgData name="Nielsen Karin" userId="4fed7d37-b048-4c3d-9528-e8bb1de0a52b" providerId="ADAL" clId="{E9B6D318-FB7D-4193-8D4D-BEE59A80A4B4}" dt="2023-05-23T05:43:56.438" v="0" actId="478"/>
          <ac:picMkLst>
            <pc:docMk/>
            <pc:sldMk cId="3090881791" sldId="258"/>
            <ac:picMk id="6" creationId="{D511FC99-6894-FE9F-4905-12F9D83E6DE2}"/>
          </ac:picMkLst>
        </pc:picChg>
      </pc:sldChg>
      <pc:sldChg chg="addSp delSp modSp del mod">
        <pc:chgData name="Nielsen Karin" userId="4fed7d37-b048-4c3d-9528-e8bb1de0a52b" providerId="ADAL" clId="{E9B6D318-FB7D-4193-8D4D-BEE59A80A4B4}" dt="2023-05-23T05:47:41.784" v="17" actId="2696"/>
        <pc:sldMkLst>
          <pc:docMk/>
          <pc:sldMk cId="2783376525" sldId="271"/>
        </pc:sldMkLst>
        <pc:picChg chg="add del">
          <ac:chgData name="Nielsen Karin" userId="4fed7d37-b048-4c3d-9528-e8bb1de0a52b" providerId="ADAL" clId="{E9B6D318-FB7D-4193-8D4D-BEE59A80A4B4}" dt="2023-05-23T05:45:16.498" v="6" actId="478"/>
          <ac:picMkLst>
            <pc:docMk/>
            <pc:sldMk cId="2783376525" sldId="271"/>
            <ac:picMk id="2" creationId="{261A6CD4-7738-F00D-F490-5DDCE1A5F301}"/>
          </ac:picMkLst>
        </pc:picChg>
        <pc:picChg chg="add mod">
          <ac:chgData name="Nielsen Karin" userId="4fed7d37-b048-4c3d-9528-e8bb1de0a52b" providerId="ADAL" clId="{E9B6D318-FB7D-4193-8D4D-BEE59A80A4B4}" dt="2023-05-23T05:46:56.769" v="9" actId="962"/>
          <ac:picMkLst>
            <pc:docMk/>
            <pc:sldMk cId="2783376525" sldId="271"/>
            <ac:picMk id="5" creationId="{1D4B03D5-AB83-2A4F-89B4-32B4472A79C4}"/>
          </ac:picMkLst>
        </pc:picChg>
        <pc:picChg chg="del">
          <ac:chgData name="Nielsen Karin" userId="4fed7d37-b048-4c3d-9528-e8bb1de0a52b" providerId="ADAL" clId="{E9B6D318-FB7D-4193-8D4D-BEE59A80A4B4}" dt="2023-05-23T05:44:50.474" v="4" actId="478"/>
          <ac:picMkLst>
            <pc:docMk/>
            <pc:sldMk cId="2783376525" sldId="271"/>
            <ac:picMk id="6" creationId="{BCDFD618-8C81-2D4F-C305-F76EB84F87B0}"/>
          </ac:picMkLst>
        </pc:picChg>
      </pc:sldChg>
      <pc:sldChg chg="addSp delSp modSp mod">
        <pc:chgData name="Nielsen Karin" userId="4fed7d37-b048-4c3d-9528-e8bb1de0a52b" providerId="ADAL" clId="{E9B6D318-FB7D-4193-8D4D-BEE59A80A4B4}" dt="2023-05-23T05:47:34.724" v="16" actId="962"/>
        <pc:sldMkLst>
          <pc:docMk/>
          <pc:sldMk cId="1058976299" sldId="272"/>
        </pc:sldMkLst>
        <pc:picChg chg="del">
          <ac:chgData name="Nielsen Karin" userId="4fed7d37-b048-4c3d-9528-e8bb1de0a52b" providerId="ADAL" clId="{E9B6D318-FB7D-4193-8D4D-BEE59A80A4B4}" dt="2023-05-23T05:47:10.685" v="10" actId="478"/>
          <ac:picMkLst>
            <pc:docMk/>
            <pc:sldMk cId="1058976299" sldId="272"/>
            <ac:picMk id="4" creationId="{BB1F336B-3D94-2E6D-B106-AC670CC6E7C0}"/>
          </ac:picMkLst>
        </pc:picChg>
        <pc:picChg chg="add mod">
          <ac:chgData name="Nielsen Karin" userId="4fed7d37-b048-4c3d-9528-e8bb1de0a52b" providerId="ADAL" clId="{E9B6D318-FB7D-4193-8D4D-BEE59A80A4B4}" dt="2023-05-23T05:47:34.724" v="16" actId="962"/>
          <ac:picMkLst>
            <pc:docMk/>
            <pc:sldMk cId="1058976299" sldId="272"/>
            <ac:picMk id="5" creationId="{ECD42118-620A-0389-14A2-B48CA716672D}"/>
          </ac:picMkLst>
        </pc:picChg>
      </pc:sldChg>
      <pc:sldChg chg="addSp delSp modSp new mod">
        <pc:chgData name="Nielsen Karin" userId="4fed7d37-b048-4c3d-9528-e8bb1de0a52b" providerId="ADAL" clId="{E9B6D318-FB7D-4193-8D4D-BEE59A80A4B4}" dt="2023-05-23T05:48:33.258" v="23" actId="962"/>
        <pc:sldMkLst>
          <pc:docMk/>
          <pc:sldMk cId="833145860" sldId="273"/>
        </pc:sldMkLst>
        <pc:picChg chg="add del">
          <ac:chgData name="Nielsen Karin" userId="4fed7d37-b048-4c3d-9528-e8bb1de0a52b" providerId="ADAL" clId="{E9B6D318-FB7D-4193-8D4D-BEE59A80A4B4}" dt="2023-05-23T05:48:08.793" v="20" actId="478"/>
          <ac:picMkLst>
            <pc:docMk/>
            <pc:sldMk cId="833145860" sldId="273"/>
            <ac:picMk id="3" creationId="{07442975-4920-776F-4F8F-DD4C9423C0B3}"/>
          </ac:picMkLst>
        </pc:picChg>
        <pc:picChg chg="add mod">
          <ac:chgData name="Nielsen Karin" userId="4fed7d37-b048-4c3d-9528-e8bb1de0a52b" providerId="ADAL" clId="{E9B6D318-FB7D-4193-8D4D-BEE59A80A4B4}" dt="2023-05-23T05:48:33.258" v="23" actId="962"/>
          <ac:picMkLst>
            <pc:docMk/>
            <pc:sldMk cId="833145860" sldId="273"/>
            <ac:picMk id="5" creationId="{672D528F-4170-34E4-E6AD-E437143ADDFB}"/>
          </ac:picMkLst>
        </pc:picChg>
      </pc:sldChg>
      <pc:sldChg chg="del">
        <pc:chgData name="Nielsen Karin" userId="4fed7d37-b048-4c3d-9528-e8bb1de0a52b" providerId="ADAL" clId="{E9B6D318-FB7D-4193-8D4D-BEE59A80A4B4}" dt="2023-05-23T05:47:12.891" v="11" actId="47"/>
        <pc:sldMkLst>
          <pc:docMk/>
          <pc:sldMk cId="1079351609" sldId="273"/>
        </pc:sldMkLst>
      </pc:sldChg>
      <pc:sldChg chg="del">
        <pc:chgData name="Nielsen Karin" userId="4fed7d37-b048-4c3d-9528-e8bb1de0a52b" providerId="ADAL" clId="{E9B6D318-FB7D-4193-8D4D-BEE59A80A4B4}" dt="2023-05-23T05:47:14.812" v="12" actId="47"/>
        <pc:sldMkLst>
          <pc:docMk/>
          <pc:sldMk cId="1740309058" sldId="274"/>
        </pc:sldMkLst>
      </pc:sldChg>
      <pc:sldChg chg="addSp modSp new del mod">
        <pc:chgData name="Nielsen Karin" userId="4fed7d37-b048-4c3d-9528-e8bb1de0a52b" providerId="ADAL" clId="{E9B6D318-FB7D-4193-8D4D-BEE59A80A4B4}" dt="2023-05-23T05:49:23.082" v="28" actId="2696"/>
        <pc:sldMkLst>
          <pc:docMk/>
          <pc:sldMk cId="2665134806" sldId="274"/>
        </pc:sldMkLst>
        <pc:picChg chg="add mod">
          <ac:chgData name="Nielsen Karin" userId="4fed7d37-b048-4c3d-9528-e8bb1de0a52b" providerId="ADAL" clId="{E9B6D318-FB7D-4193-8D4D-BEE59A80A4B4}" dt="2023-05-23T05:49:10.073" v="27" actId="962"/>
          <ac:picMkLst>
            <pc:docMk/>
            <pc:sldMk cId="2665134806" sldId="274"/>
            <ac:picMk id="4" creationId="{5B9F64C3-B8F0-3B86-AC22-39B3CE0C252D}"/>
          </ac:picMkLst>
        </pc:picChg>
      </pc:sldChg>
      <pc:sldChg chg="addSp modSp new mod">
        <pc:chgData name="Nielsen Karin" userId="4fed7d37-b048-4c3d-9528-e8bb1de0a52b" providerId="ADAL" clId="{E9B6D318-FB7D-4193-8D4D-BEE59A80A4B4}" dt="2023-05-23T05:49:42.723" v="32" actId="962"/>
        <pc:sldMkLst>
          <pc:docMk/>
          <pc:sldMk cId="3189573965" sldId="274"/>
        </pc:sldMkLst>
        <pc:picChg chg="add mod">
          <ac:chgData name="Nielsen Karin" userId="4fed7d37-b048-4c3d-9528-e8bb1de0a52b" providerId="ADAL" clId="{E9B6D318-FB7D-4193-8D4D-BEE59A80A4B4}" dt="2023-05-23T05:49:42.723" v="32" actId="962"/>
          <ac:picMkLst>
            <pc:docMk/>
            <pc:sldMk cId="3189573965" sldId="274"/>
            <ac:picMk id="4" creationId="{416A9FD1-4043-E998-8AA8-2BE58B4A5682}"/>
          </ac:picMkLst>
        </pc:picChg>
      </pc:sldChg>
      <pc:sldChg chg="del">
        <pc:chgData name="Nielsen Karin" userId="4fed7d37-b048-4c3d-9528-e8bb1de0a52b" providerId="ADAL" clId="{E9B6D318-FB7D-4193-8D4D-BEE59A80A4B4}" dt="2023-05-23T05:47:16.506" v="13" actId="47"/>
        <pc:sldMkLst>
          <pc:docMk/>
          <pc:sldMk cId="400239489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4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9" r:id="rId4"/>
    <p:sldLayoutId id="2147483662" r:id="rId5"/>
    <p:sldLayoutId id="2147483663" r:id="rId6"/>
    <p:sldLayoutId id="2147483664" r:id="rId7"/>
    <p:sldLayoutId id="2147483651" r:id="rId8"/>
    <p:sldLayoutId id="2147483666" r:id="rId9"/>
    <p:sldLayoutId id="2147483667" r:id="rId10"/>
    <p:sldLayoutId id="2147483654" r:id="rId11"/>
    <p:sldLayoutId id="2147483668" r:id="rId12"/>
    <p:sldLayoutId id="2147483665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240949D-B665-444C-A8F0-A29E91BD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DC76A3-071B-4295-8497-0EAE4941B7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176838"/>
            <a:ext cx="9144000" cy="688975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i-FI" noProof="0" dirty="0">
                <a:latin typeface="Arial" panose="020B0604020202020204" pitchFamily="34" charset="0"/>
                <a:cs typeface="Arial" panose="020B0604020202020204" pitchFamily="34" charset="0"/>
              </a:rPr>
              <a:t>isätiedot</a:t>
            </a:r>
          </a:p>
          <a:p>
            <a:r>
              <a:rPr lang="fi-FI" noProof="0" dirty="0">
                <a:latin typeface="Arial" panose="020B0604020202020204" pitchFamily="34" charset="0"/>
                <a:cs typeface="Arial" panose="020B0604020202020204" pitchFamily="34" charset="0"/>
              </a:rPr>
              <a:t>Esimerkiksi esittäjän nimi</a:t>
            </a:r>
          </a:p>
        </p:txBody>
      </p:sp>
      <p:pic>
        <p:nvPicPr>
          <p:cNvPr id="3" name="Kuva 2" descr="Kuva, joka sisältää kohteen piha-, ruoho, kasvi, taivas&#10;&#10;Kuvaus luotu automaattisesti">
            <a:extLst>
              <a:ext uri="{FF2B5EF4-FFF2-40B4-BE49-F238E27FC236}">
                <a16:creationId xmlns:a16="http://schemas.microsoft.com/office/drawing/2014/main" id="{1D9272D9-7379-DABC-E4C6-79190527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2000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BF68DAA-8228-D3DB-8B3F-CE789EFC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 descr="Kuva, joka sisältää kohteen piha-, ruoho, taivas, leikkikenttä&#10;&#10;Kuvaus luotu automaattisesti">
            <a:extLst>
              <a:ext uri="{FF2B5EF4-FFF2-40B4-BE49-F238E27FC236}">
                <a16:creationId xmlns:a16="http://schemas.microsoft.com/office/drawing/2014/main" id="{ECD42118-620A-0389-14A2-B48CA7166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2000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A5B0659-DC15-F570-E958-4BDD3164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 descr="Kuva, joka sisältää kohteen piha-, puu, aita, kasvi&#10;&#10;Kuvaus luotu automaattisesti">
            <a:extLst>
              <a:ext uri="{FF2B5EF4-FFF2-40B4-BE49-F238E27FC236}">
                <a16:creationId xmlns:a16="http://schemas.microsoft.com/office/drawing/2014/main" id="{672D528F-4170-34E4-E6AD-E437143A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2000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789EDBF-72EA-C690-1522-1CAB5132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4</a:t>
            </a:fld>
            <a:endParaRPr lang="fi-FI"/>
          </a:p>
        </p:txBody>
      </p:sp>
      <p:pic>
        <p:nvPicPr>
          <p:cNvPr id="4" name="Kuva 3" descr="Kuva, joka sisältää kohteen piha-, puu, aita, Tontti&#10;&#10;Kuvaus luotu automaattisesti">
            <a:extLst>
              <a:ext uri="{FF2B5EF4-FFF2-40B4-BE49-F238E27FC236}">
                <a16:creationId xmlns:a16="http://schemas.microsoft.com/office/drawing/2014/main" id="{416A9FD1-4043-E998-8AA8-2BE58B4A5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2000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73965"/>
      </p:ext>
    </p:extLst>
  </p:cSld>
  <p:clrMapOvr>
    <a:masterClrMapping/>
  </p:clrMapOvr>
</p:sld>
</file>

<file path=ppt/theme/theme1.xml><?xml version="1.0" encoding="utf-8"?>
<a:theme xmlns:a="http://schemas.openxmlformats.org/drawingml/2006/main" name="Espoo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 Espoon PowerPoint-malli.potx" id="{394720CF-70F8-4820-B853-02F48B92462B}" vid="{8CA3B158-F224-42C4-910A-4984F556E2D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8</Words>
  <Application>Microsoft Office PowerPoint</Application>
  <PresentationFormat>Laajakuva</PresentationFormat>
  <Paragraphs>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Espoo</vt:lpstr>
      <vt:lpstr>PowerPoint-esitys</vt:lpstr>
      <vt:lpstr>PowerPoint-esitys</vt:lpstr>
      <vt:lpstr>PowerPoint-esitys</vt:lpstr>
      <vt:lpstr>PowerPoint-esitys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Nielsen Karin</dc:creator>
  <cp:lastModifiedBy>Nielsen Karin</cp:lastModifiedBy>
  <cp:revision>1</cp:revision>
  <dcterms:created xsi:type="dcterms:W3CDTF">2023-05-10T12:33:03Z</dcterms:created>
  <dcterms:modified xsi:type="dcterms:W3CDTF">2023-05-23T05:49:50Z</dcterms:modified>
</cp:coreProperties>
</file>